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varScale="1">
        <p:scale>
          <a:sx n="96" d="100"/>
          <a:sy n="96" d="100"/>
        </p:scale>
        <p:origin x="-2624" y="-112"/>
      </p:cViewPr>
      <p:guideLst>
        <p:guide orient="horz" pos="2160"/>
        <p:guide pos="2880"/>
      </p:guideLst>
    </p:cSldViewPr>
  </p:slideViewPr>
  <p:notesTextViewPr>
    <p:cViewPr>
      <p:scale>
        <a:sx n="100" d="100"/>
        <a:sy n="100" d="100"/>
      </p:scale>
      <p:origin x="0" y="288"/>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r>
              <a:rPr lang="en-US" baseline="0" dirty="0" smtClean="0"/>
              <a:t>.</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a:t>
            </a:r>
            <a:r>
              <a:rPr lang="en-US" baseline="0" dirty="0" smtClean="0"/>
              <a:t>universe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a:t>
            </a:r>
            <a:r>
              <a:rPr lang="en-US" baseline="0" dirty="0" smtClean="0"/>
              <a:t>filters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a:t>
            </a:r>
            <a:r>
              <a:rPr lang="en-US" dirty="0" smtClean="0"/>
              <a:t>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are mass based and fully cosmological, meaning that their </a:t>
            </a:r>
            <a:r>
              <a:rPr lang="en-US" sz="1200" baseline="0" smtClean="0">
                <a:solidFill>
                  <a:srgbClr val="000000"/>
                </a:solidFill>
                <a:cs typeface="Arial" charset="0"/>
              </a:rPr>
              <a:t>surrounding areas are </a:t>
            </a:r>
            <a:endParaRPr lang="en-US" sz="1200" dirty="0" smtClean="0">
              <a:solidFill>
                <a:srgbClr val="000000"/>
              </a:solidFill>
              <a:cs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7/17/14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7/17/14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7/17/14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7/17/14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p>
          <a:p>
            <a:r>
              <a:rPr lang="en-US" dirty="0" smtClean="0">
                <a:latin typeface="Times New Roman"/>
                <a:cs typeface="Times New Roman"/>
              </a:rPr>
              <a:t>Coming up with a good configuration file or settings 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1008</TotalTime>
  <Words>1389</Words>
  <Application>Microsoft Macintosh PowerPoint</Application>
  <PresentationFormat>On-screen Show (4:3)</PresentationFormat>
  <Paragraphs>92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118</cp:revision>
  <dcterms:modified xsi:type="dcterms:W3CDTF">2014-07-17T18:36:32Z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